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4"/>
  </p:notesMasterIdLst>
  <p:sldIdLst>
    <p:sldId id="261" r:id="rId2"/>
    <p:sldId id="263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23"/>
    <a:srgbClr val="22AC38"/>
    <a:srgbClr val="8FC31F"/>
    <a:srgbClr val="E2F0D9"/>
    <a:srgbClr val="E94708"/>
    <a:srgbClr val="906E30"/>
    <a:srgbClr val="82582D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744" autoAdjust="0"/>
  </p:normalViewPr>
  <p:slideViewPr>
    <p:cSldViewPr snapToGrid="0">
      <p:cViewPr varScale="1">
        <p:scale>
          <a:sx n="56" d="100"/>
          <a:sy n="56" d="100"/>
        </p:scale>
        <p:origin x="3480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93CC5-A9B8-46A1-B8C3-70AA73E05DA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54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1/19/2021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hyperlink" Target="https://forms.gle/sbJYitsavjTg4nED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6" y="10076715"/>
            <a:ext cx="7793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6" y="6307153"/>
            <a:ext cx="7132417" cy="2993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788275" cy="145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396949"/>
            <a:ext cx="7775574" cy="70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4671" y="3881971"/>
            <a:ext cx="5533604" cy="240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日（木）建国記念の日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日（火）天皇誕生日</a:t>
            </a:r>
            <a:endParaRPr lang="en-US" altLang="ja-JP" sz="2400" b="1" dirty="0">
              <a:solidFill>
                <a:srgbClr val="C30D2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いずれも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9:30-12:00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を用いたオンライン講習会</a:t>
            </a: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同じ内容を</a:t>
            </a: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回開催します</a:t>
            </a: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ぜひどちらかにご参加ください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8835" y="6618689"/>
            <a:ext cx="7132417" cy="263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～開会の挨拶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35〜10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心不全ってどんな病気？　医師からのわかりやすい解説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20〜10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心不全のケアで重要なことは？　看護師の立場で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休憩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50〜11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心不全のケアで重要なことは？　理学療法士の立場で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10〜11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大分県の心不全対策の取り組み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25〜11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心不全ポイントをマスターしよう</a:t>
            </a:r>
            <a:endParaRPr lang="en-US" altLang="ja-JP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～閉会の挨拶</a:t>
            </a:r>
            <a:endParaRPr lang="en-US" sz="16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843D3-0D56-47E3-9866-C546A40150BF}"/>
              </a:ext>
            </a:extLst>
          </p:cNvPr>
          <p:cNvSpPr txBox="1"/>
          <p:nvPr/>
        </p:nvSpPr>
        <p:spPr>
          <a:xfrm>
            <a:off x="368838" y="1581515"/>
            <a:ext cx="703789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FC31F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介護福祉士さん・ケアマネジャーさん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訪問看護師さん対象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オンライン講習会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with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　参加無料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大分県心不全包括ケアカンファレンス</a:t>
            </a:r>
          </a:p>
          <a:p>
            <a:pPr algn="ctr"/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大分県心不全対策推進事業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A0933A08-58B3-4B72-83FE-EF4703364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1" y="3986475"/>
            <a:ext cx="1407454" cy="207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656EA60-958D-426D-B43D-BED6A7F0C6CA}"/>
              </a:ext>
            </a:extLst>
          </p:cNvPr>
          <p:cNvSpPr/>
          <p:nvPr/>
        </p:nvSpPr>
        <p:spPr>
          <a:xfrm>
            <a:off x="531121" y="630709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lang="zh-CN" altLang="en-US" sz="18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639CEE-69A4-429B-8451-88DAA9D89A28}"/>
              </a:ext>
            </a:extLst>
          </p:cNvPr>
          <p:cNvSpPr/>
          <p:nvPr/>
        </p:nvSpPr>
        <p:spPr>
          <a:xfrm>
            <a:off x="117747" y="10259387"/>
            <a:ext cx="7540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大分県心不全包括ケアカンファレンス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6D893C2-12C7-4A1B-B44D-834F95A99F8E}"/>
              </a:ext>
            </a:extLst>
          </p:cNvPr>
          <p:cNvSpPr/>
          <p:nvPr/>
        </p:nvSpPr>
        <p:spPr>
          <a:xfrm>
            <a:off x="184416" y="327818"/>
            <a:ext cx="7419441" cy="954107"/>
          </a:xfrm>
          <a:prstGeom prst="rect">
            <a:avLst/>
          </a:prstGeom>
          <a:solidFill>
            <a:srgbClr val="22AC38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心不全はむずかしくないよ、</a:t>
            </a: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心不全患者さんをみんなでケアしよう！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6" y="10076715"/>
            <a:ext cx="7793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36" y="6307153"/>
            <a:ext cx="7132417" cy="2993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788275" cy="145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396949"/>
            <a:ext cx="7775574" cy="70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54671" y="3881971"/>
            <a:ext cx="5533604" cy="240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日（木）建国記念の日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日（火）天皇誕生日</a:t>
            </a:r>
            <a:endParaRPr lang="en-US" altLang="ja-JP" sz="2400" b="1" dirty="0">
              <a:solidFill>
                <a:srgbClr val="C30D2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いずれも</a:t>
            </a:r>
            <a:r>
              <a:rPr lang="en-US" altLang="ja-JP" sz="2400" b="1" dirty="0">
                <a:solidFill>
                  <a:srgbClr val="C30D2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9:30-12:00</a:t>
            </a:r>
          </a:p>
          <a:p>
            <a:pPr>
              <a:lnSpc>
                <a:spcPct val="120000"/>
              </a:lnSpc>
            </a:pP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を用いたオンライン講習会</a:t>
            </a: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同じ内容を</a:t>
            </a:r>
            <a:r>
              <a:rPr lang="en-US" altLang="ja-JP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回開催します</a:t>
            </a:r>
            <a:endParaRPr lang="en-US" altLang="ja-JP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ぜひどちらかにご参加ください</a:t>
            </a:r>
            <a:endParaRPr lang="en-US" sz="1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8835" y="6618689"/>
            <a:ext cx="7132417" cy="2607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個人参加、職場・事業所での参加、グループでの参加、いずれも大歓迎します。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方法</a:t>
            </a:r>
            <a:r>
              <a:rPr lang="en-US" altLang="ja-JP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1</a:t>
            </a:r>
            <a:r>
              <a:rPr lang="ja-JP" altLang="en-US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　ファックス　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申し込み用紙を下記までファックスしてください。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097-547-9936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　　事務局　山本・池邉　宛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方法</a:t>
            </a:r>
            <a:r>
              <a:rPr lang="en-US" altLang="ja-JP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2</a:t>
            </a:r>
            <a:r>
              <a:rPr lang="ja-JP" altLang="en-US" sz="1600" dirty="0">
                <a:solidFill>
                  <a:srgbClr val="C30D23"/>
                </a:solidFill>
                <a:latin typeface="HGPSoeiKakugothicUB" pitchFamily="34" charset="-128"/>
                <a:ea typeface="HGPSoeiKakugothicUB" pitchFamily="34" charset="-128"/>
              </a:rPr>
              <a:t>　インターネット　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下記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URL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・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QR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コードで参加申し込みをしてください。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  <a:hlinkClick r:id="rId7"/>
              </a:rPr>
              <a:t>https://forms.gle/sbJYitsavjTg4nED6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開催数日前までに登録メールアドレスに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Zoom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ミーティング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ID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、パスコード、</a:t>
            </a:r>
            <a:r>
              <a:rPr lang="en-US" altLang="ja-JP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URL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HGPSoeiKakugothicUB" pitchFamily="34" charset="-128"/>
                <a:ea typeface="HGPSoeiKakugothicUB" pitchFamily="34" charset="-128"/>
              </a:rPr>
              <a:t>をご案内いたします。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6F843D3-0D56-47E3-9866-C546A40150BF}"/>
              </a:ext>
            </a:extLst>
          </p:cNvPr>
          <p:cNvSpPr txBox="1"/>
          <p:nvPr/>
        </p:nvSpPr>
        <p:spPr>
          <a:xfrm>
            <a:off x="368838" y="1581515"/>
            <a:ext cx="7037899" cy="2246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FC31F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介護福祉士さん・ケアマネジャーさん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訪問看護師さん対象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オンライン講習会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with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介護　参加無料</a:t>
            </a:r>
            <a:endParaRPr lang="en-US" altLang="ja-JP" sz="28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大分県心不全包括ケアカンファレンス</a:t>
            </a:r>
          </a:p>
          <a:p>
            <a:pPr algn="ctr"/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大分県心不全対策推進事業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897B06A-A114-43AA-ACED-865B0E950FF4}"/>
              </a:ext>
            </a:extLst>
          </p:cNvPr>
          <p:cNvSpPr/>
          <p:nvPr/>
        </p:nvSpPr>
        <p:spPr>
          <a:xfrm>
            <a:off x="117747" y="10259387"/>
            <a:ext cx="7540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大分県心不全包括ケアカンファレンス</a:t>
            </a:r>
            <a:r>
              <a:rPr lang="en-US" altLang="ja-JP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大分県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3DC8B3D-6C68-4768-ACBE-6BD3EC0AE336}"/>
              </a:ext>
            </a:extLst>
          </p:cNvPr>
          <p:cNvSpPr/>
          <p:nvPr/>
        </p:nvSpPr>
        <p:spPr>
          <a:xfrm>
            <a:off x="184416" y="327818"/>
            <a:ext cx="7419441" cy="954107"/>
          </a:xfrm>
          <a:prstGeom prst="rect">
            <a:avLst/>
          </a:prstGeom>
          <a:solidFill>
            <a:srgbClr val="22AC38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心不全はむずかしくないよ、</a:t>
            </a: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心不全患者さんをみんなでケアしよう！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627A77C4-6AD1-453C-8720-4153B9AD0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24" y="4507665"/>
            <a:ext cx="86612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B287B4BA-4469-4570-863C-0B896D08B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949" y="4471665"/>
            <a:ext cx="990722" cy="14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4EAF834-B4EE-4585-AC05-633398BA85A6}"/>
              </a:ext>
            </a:extLst>
          </p:cNvPr>
          <p:cNvSpPr/>
          <p:nvPr/>
        </p:nvSpPr>
        <p:spPr>
          <a:xfrm>
            <a:off x="531121" y="630709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参加登録方法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1116F4B-D72C-497F-B044-612196EF9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572" y="7968567"/>
            <a:ext cx="1195434" cy="119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90945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378</Words>
  <Application>Microsoft Office PowerPoint</Application>
  <PresentationFormat>ユーザー設定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HGPSoeiKakugothicUB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2016-07-27T00:23:17Z</dcterms:created>
  <dcterms:modified xsi:type="dcterms:W3CDTF">2021-01-19T08:46:05Z</dcterms:modified>
</cp:coreProperties>
</file>